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260648"/>
            <a:ext cx="863680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" y="188640"/>
            <a:ext cx="87334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" y="188640"/>
            <a:ext cx="87334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6725"/>
            <a:ext cx="789622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" y="116632"/>
            <a:ext cx="8879210" cy="666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" y="188640"/>
            <a:ext cx="87334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36"/>
            <a:ext cx="8735196" cy="6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6" y="260648"/>
            <a:ext cx="8592916" cy="644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7334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8072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9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7215" cy="64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4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7" y="188640"/>
            <a:ext cx="87334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36"/>
            <a:ext cx="8735196" cy="6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5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4" y="116632"/>
            <a:ext cx="8807203" cy="660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410"/>
            <a:ext cx="8744427" cy="656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37"/>
            <a:ext cx="8640960" cy="648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36"/>
            <a:ext cx="8735196" cy="6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3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8" y="188640"/>
            <a:ext cx="8639222" cy="64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36"/>
            <a:ext cx="8735196" cy="65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6" y="116632"/>
            <a:ext cx="8735194" cy="655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8" y="116632"/>
            <a:ext cx="8790679" cy="659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5" y="116632"/>
            <a:ext cx="882943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15</TotalTime>
  <Words>0</Words>
  <Application>Microsoft Office PowerPoint</Application>
  <PresentationFormat>Apresentação na tela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</cp:revision>
  <dcterms:created xsi:type="dcterms:W3CDTF">2018-09-11T19:06:18Z</dcterms:created>
  <dcterms:modified xsi:type="dcterms:W3CDTF">2018-09-11T19:21:47Z</dcterms:modified>
</cp:coreProperties>
</file>